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Nanum Gothic"/>
      <p:regular r:id="rId17"/>
      <p:bold r:id="rId18"/>
    </p:embeddedFont>
    <p:embeddedFont>
      <p:font typeface="NanumGothic ExtraBold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NanumGothic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anumGothicExtraBold-bold.fntdata"/><Relationship Id="rId6" Type="http://schemas.openxmlformats.org/officeDocument/2006/relationships/slide" Target="slides/slide1.xml"/><Relationship Id="rId18" Type="http://schemas.openxmlformats.org/officeDocument/2006/relationships/font" Target="fonts/NanumGothi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ac1305a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ac1305a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ac1305a3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ac1305a3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ac1305a32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ac1305a32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2ac1305a3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2ac1305a3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ac1305a32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ac1305a3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c1305a3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2ac1305a3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2ac1305a3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2ac1305a3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ac1305a3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ac1305a3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ac1305a3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ac1305a3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2ac1305a32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2ac1305a32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anumGothic ExtraBold"/>
                <a:ea typeface="NanumGothic ExtraBold"/>
                <a:cs typeface="NanumGothic ExtraBold"/>
                <a:sym typeface="NanumGothic ExtraBold"/>
              </a:rPr>
              <a:t>Senior Picnic</a:t>
            </a:r>
            <a:endParaRPr>
              <a:latin typeface="NanumGothic ExtraBold"/>
              <a:ea typeface="NanumGothic ExtraBold"/>
              <a:cs typeface="NanumGothic ExtraBold"/>
              <a:sym typeface="NanumGothic ExtraBol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Nanum Gothic"/>
                <a:ea typeface="Nanum Gothic"/>
                <a:cs typeface="Nanum Gothic"/>
                <a:sym typeface="Nanum Gothic"/>
              </a:rPr>
              <a:t>5/20/22</a:t>
            </a:r>
            <a:endParaRPr b="1"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139" y="32975"/>
            <a:ext cx="3345725" cy="446357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2"/>
          <p:cNvSpPr txBox="1"/>
          <p:nvPr/>
        </p:nvSpPr>
        <p:spPr>
          <a:xfrm>
            <a:off x="3647250" y="4554275"/>
            <a:ext cx="18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anum Gothic"/>
                <a:ea typeface="Nanum Gothic"/>
                <a:cs typeface="Nanum Gothic"/>
                <a:sym typeface="Nanum Gothic"/>
              </a:rPr>
              <a:t>BATMAN: The Ride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3"/>
          <p:cNvPicPr preferRelativeResize="0"/>
          <p:nvPr/>
        </p:nvPicPr>
        <p:blipFill rotWithShape="1">
          <a:blip r:embed="rId3">
            <a:alphaModFix/>
          </a:blip>
          <a:srcRect b="0" l="0" r="0" t="20146"/>
          <a:stretch/>
        </p:blipFill>
        <p:spPr>
          <a:xfrm>
            <a:off x="2572363" y="95550"/>
            <a:ext cx="3999283" cy="425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3"/>
          <p:cNvSpPr txBox="1"/>
          <p:nvPr/>
        </p:nvSpPr>
        <p:spPr>
          <a:xfrm>
            <a:off x="2999550" y="4450800"/>
            <a:ext cx="314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anum Gothic"/>
                <a:ea typeface="Nanum Gothic"/>
                <a:cs typeface="Nanum Gothic"/>
                <a:sym typeface="Nanum Gothic"/>
              </a:rPr>
              <a:t>WONDER WOMAN Lasso of Truth 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063" y="176300"/>
            <a:ext cx="5637876" cy="42266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648463" y="4562250"/>
            <a:ext cx="184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anum Gothic"/>
                <a:ea typeface="Nanum Gothic"/>
                <a:cs typeface="Nanum Gothic"/>
                <a:sym typeface="Nanum Gothic"/>
              </a:rPr>
              <a:t>Bus ride to Six Flags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23875" y="271850"/>
            <a:ext cx="3997621" cy="419487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3875250" y="4530425"/>
            <a:ext cx="1393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anum Gothic"/>
                <a:ea typeface="Nanum Gothic"/>
                <a:cs typeface="Nanum Gothic"/>
                <a:sym typeface="Nanum Gothic"/>
              </a:rPr>
              <a:t>Six Flags ticket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3039" y="64825"/>
            <a:ext cx="5817926" cy="46008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3046200" y="4665625"/>
            <a:ext cx="305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anum Gothic"/>
                <a:ea typeface="Nanum Gothic"/>
                <a:cs typeface="Nanum Gothic"/>
                <a:sym typeface="Nanum Gothic"/>
              </a:rPr>
              <a:t>Dolphin fountain at the entrance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4825" y="173275"/>
            <a:ext cx="3214350" cy="428577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3703200" y="4602075"/>
            <a:ext cx="173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anum Gothic"/>
                <a:ea typeface="Nanum Gothic"/>
                <a:cs typeface="Nanum Gothic"/>
                <a:sym typeface="Nanum Gothic"/>
              </a:rPr>
              <a:t>Colorful swing ride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6825" y="88700"/>
            <a:ext cx="3470349" cy="443137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8"/>
          <p:cNvSpPr txBox="1"/>
          <p:nvPr/>
        </p:nvSpPr>
        <p:spPr>
          <a:xfrm>
            <a:off x="3181650" y="4610050"/>
            <a:ext cx="278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anum Gothic"/>
                <a:ea typeface="Nanum Gothic"/>
                <a:cs typeface="Nanum Gothic"/>
                <a:sym typeface="Nanum Gothic"/>
              </a:rPr>
              <a:t>Cute stuffed animals for sale!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8564" y="136475"/>
            <a:ext cx="5966874" cy="447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9"/>
          <p:cNvSpPr txBox="1"/>
          <p:nvPr/>
        </p:nvSpPr>
        <p:spPr>
          <a:xfrm>
            <a:off x="2881050" y="4657825"/>
            <a:ext cx="338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anum Gothic"/>
                <a:ea typeface="Nanum Gothic"/>
                <a:cs typeface="Nanum Gothic"/>
                <a:sym typeface="Nanum Gothic"/>
              </a:rPr>
              <a:t>Child reaching out to touch </a:t>
            </a:r>
            <a:r>
              <a:rPr lang="en">
                <a:latin typeface="Nanum Gothic"/>
                <a:ea typeface="Nanum Gothic"/>
                <a:cs typeface="Nanum Gothic"/>
                <a:sym typeface="Nanum Gothic"/>
              </a:rPr>
              <a:t>stingray</a:t>
            </a:r>
            <a:r>
              <a:rPr lang="en">
                <a:latin typeface="Nanum Gothic"/>
                <a:ea typeface="Nanum Gothic"/>
                <a:cs typeface="Nanum Gothic"/>
                <a:sym typeface="Nanum Gothic"/>
              </a:rPr>
              <a:t>.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1989" y="88675"/>
            <a:ext cx="5380026" cy="43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0"/>
          <p:cNvSpPr txBox="1"/>
          <p:nvPr/>
        </p:nvSpPr>
        <p:spPr>
          <a:xfrm>
            <a:off x="3629400" y="4586150"/>
            <a:ext cx="188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anum Gothic"/>
                <a:ea typeface="Nanum Gothic"/>
                <a:cs typeface="Nanum Gothic"/>
                <a:sym typeface="Nanum Gothic"/>
              </a:rPr>
              <a:t>Seal awaiting food. 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FC5E8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6676" y="40950"/>
            <a:ext cx="3350690" cy="4465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3636463" y="4578175"/>
            <a:ext cx="187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anum Gothic"/>
                <a:ea typeface="Nanum Gothic"/>
                <a:cs typeface="Nanum Gothic"/>
                <a:sym typeface="Nanum Gothic"/>
              </a:rPr>
              <a:t>Fun carnival game</a:t>
            </a:r>
            <a:endParaRPr>
              <a:latin typeface="Nanum Gothic"/>
              <a:ea typeface="Nanum Gothic"/>
              <a:cs typeface="Nanum Gothic"/>
              <a:sym typeface="Nanum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